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7" r:id="rId2"/>
    <p:sldId id="265" r:id="rId3"/>
    <p:sldId id="256" r:id="rId4"/>
    <p:sldId id="258" r:id="rId5"/>
    <p:sldId id="260" r:id="rId6"/>
    <p:sldId id="263" r:id="rId7"/>
    <p:sldId id="262" r:id="rId8"/>
    <p:sldId id="266" r:id="rId9"/>
    <p:sldId id="261" r:id="rId10"/>
    <p:sldId id="259" r:id="rId11"/>
    <p:sldId id="257" r:id="rId1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0" userDrawn="1">
          <p15:clr>
            <a:srgbClr val="A4A3A4"/>
          </p15:clr>
        </p15:guide>
        <p15:guide id="2" pos="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939" y="53"/>
      </p:cViewPr>
      <p:guideLst>
        <p:guide orient="horz" pos="840"/>
        <p:guide pos="2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DCAAB-2A4B-44AD-BC27-85CA7B3F9CC5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E7F1C-F6A7-4F22-A22F-5C3C464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4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E7F1C-F6A7-4F22-A22F-5C3C4645A4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84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7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9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0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4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0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0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2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7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6F9999-7472-4C24-B9D4-19E012C0597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F543D-78B4-45C5-A891-D51E2483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9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43B618-A813-B6D9-7631-DE0DDC8C8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8FF946-4E07-E0AD-1296-B6F01C8C7486}"/>
              </a:ext>
            </a:extLst>
          </p:cNvPr>
          <p:cNvSpPr/>
          <p:nvPr/>
        </p:nvSpPr>
        <p:spPr>
          <a:xfrm>
            <a:off x="2230743" y="9406127"/>
            <a:ext cx="2396514" cy="359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www.aroncoin.live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A91428-97D4-16B4-BCA6-FAAF09D01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9802" r="9785" b="5247"/>
          <a:stretch>
            <a:fillRect/>
          </a:stretch>
        </p:blipFill>
        <p:spPr>
          <a:xfrm>
            <a:off x="2647319" y="353089"/>
            <a:ext cx="1563362" cy="15496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4685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181891-135E-5E18-2872-FFEA886C9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9AF261-B7AE-5C92-94E9-DE38114B8D4A}"/>
              </a:ext>
            </a:extLst>
          </p:cNvPr>
          <p:cNvSpPr txBox="1"/>
          <p:nvPr/>
        </p:nvSpPr>
        <p:spPr>
          <a:xfrm>
            <a:off x="1906229" y="637802"/>
            <a:ext cx="3045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Gobold Thin" panose="02000500000000000000" pitchFamily="2" charset="0"/>
              </a:rPr>
              <a:t>Roadmap</a:t>
            </a:r>
            <a:endParaRPr lang="en-US" sz="4800" dirty="0">
              <a:solidFill>
                <a:srgbClr val="F8A510"/>
              </a:solidFill>
              <a:latin typeface="Gobold Thin" panose="020005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95C046-DC9E-686F-3D96-FEF392ED566C}"/>
              </a:ext>
            </a:extLst>
          </p:cNvPr>
          <p:cNvSpPr/>
          <p:nvPr/>
        </p:nvSpPr>
        <p:spPr>
          <a:xfrm>
            <a:off x="2230743" y="9406127"/>
            <a:ext cx="2396514" cy="359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www.aroncoin.live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E1E19-71E2-9734-B798-76CA9CC91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9802" r="9785" b="5247"/>
          <a:stretch>
            <a:fillRect/>
          </a:stretch>
        </p:blipFill>
        <p:spPr>
          <a:xfrm>
            <a:off x="5530645" y="112013"/>
            <a:ext cx="1179872" cy="1169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3844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EADA55-DA86-3DB6-55E9-5417634D9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BBA533-71B4-D231-404E-5D081B752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9802" r="9785" b="5247"/>
          <a:stretch>
            <a:fillRect/>
          </a:stretch>
        </p:blipFill>
        <p:spPr>
          <a:xfrm>
            <a:off x="5530645" y="112013"/>
            <a:ext cx="1179872" cy="1169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591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5791A-1639-3E85-9FF8-F8BEBCAF0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50775-98C7-3B4A-6460-1AA6F3A4F026}"/>
              </a:ext>
            </a:extLst>
          </p:cNvPr>
          <p:cNvSpPr txBox="1"/>
          <p:nvPr/>
        </p:nvSpPr>
        <p:spPr>
          <a:xfrm>
            <a:off x="265470" y="696793"/>
            <a:ext cx="5043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bold Thin" panose="02000500000000000000" pitchFamily="2" charset="0"/>
              </a:rPr>
              <a:t>About </a:t>
            </a:r>
            <a:r>
              <a:rPr lang="en-US" sz="4400" dirty="0">
                <a:solidFill>
                  <a:srgbClr val="F8A510"/>
                </a:solidFill>
                <a:latin typeface="Gobold Thin" panose="02000500000000000000" pitchFamily="2" charset="0"/>
              </a:rPr>
              <a:t>Us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332D44-CDB4-4B28-5398-A1827F3864EE}"/>
              </a:ext>
            </a:extLst>
          </p:cNvPr>
          <p:cNvSpPr/>
          <p:nvPr/>
        </p:nvSpPr>
        <p:spPr>
          <a:xfrm>
            <a:off x="2230743" y="9406127"/>
            <a:ext cx="2396514" cy="359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www.aroncoin.live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E75CA-6989-0630-AAA4-511FA1485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9802" r="9785" b="5247"/>
          <a:stretch>
            <a:fillRect/>
          </a:stretch>
        </p:blipFill>
        <p:spPr>
          <a:xfrm>
            <a:off x="5530645" y="112013"/>
            <a:ext cx="1179872" cy="1169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4094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11594B-AD17-D75F-773F-A1FF393FC1FF}"/>
              </a:ext>
            </a:extLst>
          </p:cNvPr>
          <p:cNvSpPr txBox="1"/>
          <p:nvPr/>
        </p:nvSpPr>
        <p:spPr>
          <a:xfrm>
            <a:off x="265470" y="696793"/>
            <a:ext cx="5338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bold Thin" panose="02000500000000000000" pitchFamily="2" charset="0"/>
              </a:rPr>
              <a:t>Mission &amp; </a:t>
            </a:r>
            <a:r>
              <a:rPr lang="en-US" sz="4400" dirty="0">
                <a:solidFill>
                  <a:srgbClr val="F8A510"/>
                </a:solidFill>
                <a:latin typeface="Gobold Thin" panose="02000500000000000000" pitchFamily="2" charset="0"/>
              </a:rPr>
              <a:t>Vision</a:t>
            </a:r>
            <a:r>
              <a:rPr lang="en-US" sz="4400" dirty="0">
                <a:solidFill>
                  <a:schemeClr val="bg1"/>
                </a:solidFill>
                <a:latin typeface="Gobold Thin" panose="02000500000000000000" pitchFamily="2" charset="0"/>
              </a:rPr>
              <a:t> </a:t>
            </a:r>
            <a:endParaRPr lang="en-US" sz="4400" dirty="0">
              <a:solidFill>
                <a:srgbClr val="F8A510"/>
              </a:solidFill>
              <a:latin typeface="Gobold Thin" panose="02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F1D3E5-B91E-FF9A-B122-7608D04BC4A1}"/>
              </a:ext>
            </a:extLst>
          </p:cNvPr>
          <p:cNvSpPr/>
          <p:nvPr/>
        </p:nvSpPr>
        <p:spPr>
          <a:xfrm>
            <a:off x="2230743" y="9406127"/>
            <a:ext cx="2396514" cy="359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www.aroncoin.live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AD5EB-CA3F-6BEC-E261-B01C33DD4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9802" r="9785" b="5247"/>
          <a:stretch>
            <a:fillRect/>
          </a:stretch>
        </p:blipFill>
        <p:spPr>
          <a:xfrm>
            <a:off x="5530645" y="112013"/>
            <a:ext cx="1179872" cy="1169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668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59AAD3-B460-6F74-88D7-AFF683102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4DE567-BFB6-22AF-6E83-59776A9D11E6}"/>
              </a:ext>
            </a:extLst>
          </p:cNvPr>
          <p:cNvSpPr txBox="1"/>
          <p:nvPr/>
        </p:nvSpPr>
        <p:spPr>
          <a:xfrm>
            <a:off x="1736622" y="372335"/>
            <a:ext cx="3384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obold Thin" panose="02000500000000000000" pitchFamily="2" charset="0"/>
              </a:rPr>
              <a:t>Features</a:t>
            </a:r>
            <a:endParaRPr lang="en-US" sz="4400" dirty="0">
              <a:solidFill>
                <a:srgbClr val="F8A510"/>
              </a:solidFill>
              <a:latin typeface="Gobold Thin" panose="020005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2496FD-0440-73C0-E980-41905F0FC90F}"/>
              </a:ext>
            </a:extLst>
          </p:cNvPr>
          <p:cNvSpPr/>
          <p:nvPr/>
        </p:nvSpPr>
        <p:spPr>
          <a:xfrm>
            <a:off x="2230743" y="9406127"/>
            <a:ext cx="2396514" cy="359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www.aroncoin.live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83B1E-6DFC-2118-3BD1-EEF916616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9802" r="9785" b="5247"/>
          <a:stretch>
            <a:fillRect/>
          </a:stretch>
        </p:blipFill>
        <p:spPr>
          <a:xfrm>
            <a:off x="5530645" y="112013"/>
            <a:ext cx="1179872" cy="1169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432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D0806-59AC-389B-9FE8-993AF3882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7ECCE-56C3-A266-2CF1-61555C8D07E3}"/>
              </a:ext>
            </a:extLst>
          </p:cNvPr>
          <p:cNvSpPr txBox="1"/>
          <p:nvPr/>
        </p:nvSpPr>
        <p:spPr>
          <a:xfrm>
            <a:off x="907025" y="696791"/>
            <a:ext cx="5043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obold Thin" panose="02000500000000000000" pitchFamily="2" charset="0"/>
              </a:rPr>
              <a:t>Token </a:t>
            </a:r>
            <a:r>
              <a:rPr lang="en-US" sz="4400" dirty="0">
                <a:solidFill>
                  <a:srgbClr val="F8A510"/>
                </a:solidFill>
                <a:latin typeface="Gobold Thin" panose="02000500000000000000" pitchFamily="2" charset="0"/>
              </a:rPr>
              <a:t>Overview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80E917-B884-E9AB-8594-FEB9E459FCDE}"/>
              </a:ext>
            </a:extLst>
          </p:cNvPr>
          <p:cNvSpPr/>
          <p:nvPr/>
        </p:nvSpPr>
        <p:spPr>
          <a:xfrm>
            <a:off x="2230743" y="9406127"/>
            <a:ext cx="2396514" cy="359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www.aroncoin.live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F94499-C1DF-229D-A96E-53652D7CF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9802" r="9785" b="5247"/>
          <a:stretch>
            <a:fillRect/>
          </a:stretch>
        </p:blipFill>
        <p:spPr>
          <a:xfrm>
            <a:off x="5530645" y="112013"/>
            <a:ext cx="1179872" cy="1169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853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ADDB61-BE1A-5465-2E04-5E170E957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19566A-9EB5-FD83-2F01-F982443729DE}"/>
              </a:ext>
            </a:extLst>
          </p:cNvPr>
          <p:cNvSpPr txBox="1"/>
          <p:nvPr/>
        </p:nvSpPr>
        <p:spPr>
          <a:xfrm>
            <a:off x="907025" y="696795"/>
            <a:ext cx="5043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obold Thin" panose="02000500000000000000" pitchFamily="2" charset="0"/>
              </a:rPr>
              <a:t>Supported </a:t>
            </a:r>
            <a:r>
              <a:rPr lang="en-US" sz="4400" dirty="0">
                <a:solidFill>
                  <a:srgbClr val="F8A510"/>
                </a:solidFill>
                <a:latin typeface="Gobold Thin" panose="02000500000000000000" pitchFamily="2" charset="0"/>
              </a:rPr>
              <a:t>Wallet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5C6DD2-F60E-CC21-F38D-69D11A730C12}"/>
              </a:ext>
            </a:extLst>
          </p:cNvPr>
          <p:cNvSpPr/>
          <p:nvPr/>
        </p:nvSpPr>
        <p:spPr>
          <a:xfrm>
            <a:off x="2230743" y="9406127"/>
            <a:ext cx="2396514" cy="359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www.aroncoin.live</a:t>
            </a:r>
          </a:p>
        </p:txBody>
      </p:sp>
    </p:spTree>
    <p:extLst>
      <p:ext uri="{BB962C8B-B14F-4D97-AF65-F5344CB8AC3E}">
        <p14:creationId xmlns:p14="http://schemas.microsoft.com/office/powerpoint/2010/main" val="260886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D968E9-7CFC-42DE-EFB1-776AE1BFA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C7A252-4644-173C-F8E9-09838FEDE174}"/>
              </a:ext>
            </a:extLst>
          </p:cNvPr>
          <p:cNvSpPr txBox="1"/>
          <p:nvPr/>
        </p:nvSpPr>
        <p:spPr>
          <a:xfrm>
            <a:off x="907025" y="682046"/>
            <a:ext cx="5043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obold Thin" panose="02000500000000000000" pitchFamily="2" charset="0"/>
              </a:rPr>
              <a:t>Exchange </a:t>
            </a:r>
            <a:r>
              <a:rPr lang="en-US" sz="4400" dirty="0">
                <a:solidFill>
                  <a:srgbClr val="F8A510"/>
                </a:solidFill>
                <a:latin typeface="Gobold Thin" panose="02000500000000000000" pitchFamily="2" charset="0"/>
              </a:rPr>
              <a:t>Partners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4B3ADD-A9D3-371C-ED2A-347875B8F837}"/>
              </a:ext>
            </a:extLst>
          </p:cNvPr>
          <p:cNvSpPr/>
          <p:nvPr/>
        </p:nvSpPr>
        <p:spPr>
          <a:xfrm>
            <a:off x="2230743" y="9406127"/>
            <a:ext cx="2396514" cy="359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www.aroncoin.live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FCCF6-9D35-A949-2974-56ECB051A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9802" r="9785" b="5247"/>
          <a:stretch>
            <a:fillRect/>
          </a:stretch>
        </p:blipFill>
        <p:spPr>
          <a:xfrm>
            <a:off x="5811783" y="112013"/>
            <a:ext cx="898733" cy="8908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0033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070576-2952-F8F1-975B-2A4776C7C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9A14CA-EC4F-7013-5709-8D2826157D9D}"/>
              </a:ext>
            </a:extLst>
          </p:cNvPr>
          <p:cNvSpPr txBox="1"/>
          <p:nvPr/>
        </p:nvSpPr>
        <p:spPr>
          <a:xfrm>
            <a:off x="265470" y="696793"/>
            <a:ext cx="5043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bold Thin" panose="02000500000000000000" pitchFamily="2" charset="0"/>
              </a:rPr>
              <a:t>Aron Coin </a:t>
            </a:r>
            <a:r>
              <a:rPr lang="en-US" sz="4400" dirty="0">
                <a:solidFill>
                  <a:srgbClr val="F8A510"/>
                </a:solidFill>
                <a:latin typeface="Gobold Thin" panose="02000500000000000000" pitchFamily="2" charset="0"/>
              </a:rPr>
              <a:t>Listing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8CBB37-1E77-14D9-4906-D4E61E72FAB7}"/>
              </a:ext>
            </a:extLst>
          </p:cNvPr>
          <p:cNvSpPr/>
          <p:nvPr/>
        </p:nvSpPr>
        <p:spPr>
          <a:xfrm>
            <a:off x="2230743" y="9406127"/>
            <a:ext cx="2396514" cy="359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www.aroncoin.live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781BF-1C77-AA61-B395-2316F61C3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9802" r="9785" b="5247"/>
          <a:stretch>
            <a:fillRect/>
          </a:stretch>
        </p:blipFill>
        <p:spPr>
          <a:xfrm>
            <a:off x="5530645" y="112013"/>
            <a:ext cx="1179872" cy="1169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1655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2D89D1-8845-EE24-41CC-588E835D7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92A8BE-5650-0159-6E74-64D25616C2AD}"/>
              </a:ext>
            </a:extLst>
          </p:cNvPr>
          <p:cNvSpPr txBox="1"/>
          <p:nvPr/>
        </p:nvSpPr>
        <p:spPr>
          <a:xfrm>
            <a:off x="265470" y="696793"/>
            <a:ext cx="5043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bold Thin" panose="02000500000000000000" pitchFamily="2" charset="0"/>
              </a:rPr>
              <a:t>Airdrop </a:t>
            </a:r>
            <a:r>
              <a:rPr lang="en-US" sz="4400" dirty="0">
                <a:solidFill>
                  <a:srgbClr val="F8A510"/>
                </a:solidFill>
                <a:latin typeface="Gobold Thin" panose="02000500000000000000" pitchFamily="2" charset="0"/>
              </a:rPr>
              <a:t>Free Claim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592A0E-7AA1-B130-71D9-66D21B135DD6}"/>
              </a:ext>
            </a:extLst>
          </p:cNvPr>
          <p:cNvSpPr/>
          <p:nvPr/>
        </p:nvSpPr>
        <p:spPr>
          <a:xfrm>
            <a:off x="2230743" y="9406127"/>
            <a:ext cx="2396514" cy="359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www.aroncoin.live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78F12-BC8D-3FA9-822D-F482D9FCF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9802" r="9785" b="5247"/>
          <a:stretch>
            <a:fillRect/>
          </a:stretch>
        </p:blipFill>
        <p:spPr>
          <a:xfrm>
            <a:off x="5530645" y="112013"/>
            <a:ext cx="1179872" cy="1169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5846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70</Words>
  <Application>Microsoft Office PowerPoint</Application>
  <PresentationFormat>A4 Paper (210x297 mm)</PresentationFormat>
  <Paragraphs>20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Gobold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Omkar Chandra</dc:creator>
  <cp:keywords>OC</cp:keywords>
  <cp:lastModifiedBy>Omkar Chandra</cp:lastModifiedBy>
  <cp:revision>11</cp:revision>
  <dcterms:created xsi:type="dcterms:W3CDTF">2026-05-11T07:52:06Z</dcterms:created>
  <dcterms:modified xsi:type="dcterms:W3CDTF">2026-05-11T08:28:17Z</dcterms:modified>
</cp:coreProperties>
</file>